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3" r:id="rId5"/>
    <p:sldId id="262" r:id="rId6"/>
    <p:sldId id="264" r:id="rId7"/>
    <p:sldId id="273" r:id="rId8"/>
    <p:sldId id="265" r:id="rId9"/>
    <p:sldId id="266" r:id="rId10"/>
    <p:sldId id="267" r:id="rId11"/>
    <p:sldId id="269" r:id="rId12"/>
    <p:sldId id="27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9E2E-CDEB-7A42-874B-05FCE8A81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CC85A-0A01-6942-BBB1-E8D37945D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6296-289A-F241-98D6-E42589DF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58D5-F3FD-0E48-A6EF-3113EC49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CCFDA-25BE-084B-BD55-DA61F781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6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868B-CBCA-F84E-B8BB-4FFB50B8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40C97-325F-384B-A5B5-815894406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7017-12B2-2E43-879B-EA77083B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AD5F-8A42-3945-9509-38DF3CB9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DBA0-EA2A-DF47-8D93-CED44FBE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1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FD091-D306-1349-A9A3-150AF606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6D6F-F6F0-7348-97D5-4E936E198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4649-CAC0-0B4B-AEAB-2650A982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3307-7BF3-BF43-8FDA-DB1A9B4C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DF99-1517-9846-9CC8-BFA08067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2DA-7E93-4949-B05B-B9919146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33BC-1E6A-CF49-A7A9-7697607D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03C8-D577-924E-82C1-FC48E998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6EB0-5CE0-3F42-8B53-C80EBAAC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8EA58-BE61-7640-A54C-2CBA38E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4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DA4E-7BB9-6F4C-9CE2-2BF47134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96C7-44AC-324C-AD70-7CF963BEC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E1984-995F-8540-AB61-22916CD6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A84E-A0B8-144E-ADAE-2B831F77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F1BD2-378B-C845-A190-0CC66ACB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9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FAC-79AA-D045-9DA4-037CB6F1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BD85-6C73-A04C-B298-CAD165DF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C5365-9272-D848-8842-02A9F81D2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6D230-0C0B-974D-B982-77FB1AA7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AB7B2-B8DE-9A47-B779-39FAAF66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A538-F289-C94B-A0A6-FD8993DE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8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F670-9115-7D40-A12D-A1B465D5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3BE8-925E-F74D-904A-C935F1A5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0FA1A-7B1E-404D-854D-85F7527A5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69801-1091-9D40-A467-FEF1DB476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F2F9D-FFA4-164A-9084-751C17442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FC052-D461-1146-B1C2-DE4FA201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AF789-256E-3140-AECC-81B794F4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DBF93E-0F57-114B-BAF4-F4636821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8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D4C9-91C2-9949-BE53-3F40BFCA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ABBC8-D7C1-4D48-A223-67689AAD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8DA43-836B-A54F-8B9F-B3E04E9C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BBB82-FDEF-0D41-A7D3-6122883B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7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25807-63B9-294C-A268-EBC9AD80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FF3B-87BC-C14D-B11D-1DBDEEBD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E23AB-D1D3-8048-855C-AD74314F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E1A2-6FA9-2E46-9695-66DA2A64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EF65-265D-DD44-9620-FC5603C8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B6533-6015-E14A-8809-D129365F4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69EC6-8832-4244-9C46-B431FF9C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E4F8E-7450-434C-A40E-8402B130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CC35A-17F7-0C4C-B9EF-0F2E773E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F35C-95BC-1347-B7FC-FEED8BFB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FE0DE-4682-BA4B-B74D-E9A2E35A6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9509-9C8A-1C4E-88B6-B17CF73A4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4FC99-38AF-B84D-BA8B-BAC29C7A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3E7AD-64CA-724C-9A98-A51A2A0F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1B77-BAB1-F141-85DA-CF7AB16C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4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EE6BF-01F6-DE45-9E48-29D93BB8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AA161-6210-D34F-8570-A1ACAF4B3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A7AB-1E5C-2B41-AC7C-2A1046EEF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F4E07-9770-D846-A6CF-3DDEC58C0F3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9710C-7443-D24F-94E9-DD56865AB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351B1-170E-C440-AC7C-697BE52B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888B30-4488-B440-84AB-B1D8CAF0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BB0EE-893F-AA42-9516-AB56A1225C83}"/>
              </a:ext>
            </a:extLst>
          </p:cNvPr>
          <p:cNvSpPr txBox="1"/>
          <p:nvPr/>
        </p:nvSpPr>
        <p:spPr>
          <a:xfrm>
            <a:off x="4833218" y="1070231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dbConnector</a:t>
            </a:r>
            <a:r>
              <a:rPr lang="en-US" dirty="0"/>
              <a:t> Home Page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B2CADE25-0C81-8D46-82FC-AB9EBC686774}"/>
              </a:ext>
            </a:extLst>
          </p:cNvPr>
          <p:cNvSpPr/>
          <p:nvPr/>
        </p:nvSpPr>
        <p:spPr>
          <a:xfrm>
            <a:off x="4833218" y="2509794"/>
            <a:ext cx="1461475" cy="612648"/>
          </a:xfrm>
          <a:prstGeom prst="wedgeRectCallout">
            <a:avLst>
              <a:gd name="adj1" fmla="val 376597"/>
              <a:gd name="adj2" fmla="val -304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login</a:t>
            </a:r>
          </a:p>
        </p:txBody>
      </p:sp>
    </p:spTree>
    <p:extLst>
      <p:ext uri="{BB962C8B-B14F-4D97-AF65-F5344CB8AC3E}">
        <p14:creationId xmlns:p14="http://schemas.microsoft.com/office/powerpoint/2010/main" val="360427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7D83969-E023-CE4E-82BC-AD444D4C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3500C-034E-B243-9B06-145486897873}"/>
              </a:ext>
            </a:extLst>
          </p:cNvPr>
          <p:cNvSpPr txBox="1"/>
          <p:nvPr/>
        </p:nvSpPr>
        <p:spPr>
          <a:xfrm>
            <a:off x="4524865" y="3059668"/>
            <a:ext cx="31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your own help page details</a:t>
            </a:r>
          </a:p>
        </p:txBody>
      </p:sp>
    </p:spTree>
    <p:extLst>
      <p:ext uri="{BB962C8B-B14F-4D97-AF65-F5344CB8AC3E}">
        <p14:creationId xmlns:p14="http://schemas.microsoft.com/office/powerpoint/2010/main" val="343235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1B74009-797E-E740-9C8B-E855F79B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10460-563E-3C45-BB67-F0655B492A55}"/>
              </a:ext>
            </a:extLst>
          </p:cNvPr>
          <p:cNvSpPr txBox="1"/>
          <p:nvPr/>
        </p:nvSpPr>
        <p:spPr>
          <a:xfrm>
            <a:off x="4524865" y="3059668"/>
            <a:ext cx="346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your own support page details</a:t>
            </a:r>
          </a:p>
        </p:txBody>
      </p:sp>
    </p:spTree>
    <p:extLst>
      <p:ext uri="{BB962C8B-B14F-4D97-AF65-F5344CB8AC3E}">
        <p14:creationId xmlns:p14="http://schemas.microsoft.com/office/powerpoint/2010/main" val="345648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9DF3837-9592-5148-8257-DFEBDF2C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E5551-BB14-3849-BEAB-65D212FD633A}"/>
              </a:ext>
            </a:extLst>
          </p:cNvPr>
          <p:cNvSpPr txBox="1"/>
          <p:nvPr/>
        </p:nvSpPr>
        <p:spPr>
          <a:xfrm>
            <a:off x="4524865" y="3059668"/>
            <a:ext cx="328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your own about page details</a:t>
            </a:r>
          </a:p>
        </p:txBody>
      </p:sp>
    </p:spTree>
    <p:extLst>
      <p:ext uri="{BB962C8B-B14F-4D97-AF65-F5344CB8AC3E}">
        <p14:creationId xmlns:p14="http://schemas.microsoft.com/office/powerpoint/2010/main" val="121211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EBFAD7-4193-4349-8692-999025AB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B7FF4-3276-D247-BF1C-472BB5BE46BB}"/>
              </a:ext>
            </a:extLst>
          </p:cNvPr>
          <p:cNvSpPr txBox="1"/>
          <p:nvPr/>
        </p:nvSpPr>
        <p:spPr>
          <a:xfrm>
            <a:off x="5344736" y="3059668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Logout screen</a:t>
            </a:r>
          </a:p>
        </p:txBody>
      </p:sp>
    </p:spTree>
    <p:extLst>
      <p:ext uri="{BB962C8B-B14F-4D97-AF65-F5344CB8AC3E}">
        <p14:creationId xmlns:p14="http://schemas.microsoft.com/office/powerpoint/2010/main" val="355241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415919D-EC29-0E42-994F-66A5B8C1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9D02E-C2F1-4C4A-96ED-6267C226258D}"/>
              </a:ext>
            </a:extLst>
          </p:cNvPr>
          <p:cNvSpPr txBox="1"/>
          <p:nvPr/>
        </p:nvSpPr>
        <p:spPr>
          <a:xfrm>
            <a:off x="1977887" y="1073426"/>
            <a:ext cx="801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the box, </a:t>
            </a:r>
            <a:r>
              <a:rPr lang="en-US" dirty="0" err="1"/>
              <a:t>dbConnector</a:t>
            </a:r>
            <a:r>
              <a:rPr lang="en-US" dirty="0"/>
              <a:t> will Cisco’s authentication server authenticating users.</a:t>
            </a:r>
          </a:p>
          <a:p>
            <a:r>
              <a:rPr lang="en-US" dirty="0"/>
              <a:t>Security has been implemented by using Spring Security.</a:t>
            </a:r>
          </a:p>
          <a:p>
            <a:r>
              <a:rPr lang="en-US" dirty="0"/>
              <a:t>You can swap out your authentication to fit your business policy </a:t>
            </a:r>
          </a:p>
        </p:txBody>
      </p:sp>
    </p:spTree>
    <p:extLst>
      <p:ext uri="{BB962C8B-B14F-4D97-AF65-F5344CB8AC3E}">
        <p14:creationId xmlns:p14="http://schemas.microsoft.com/office/powerpoint/2010/main" val="304420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0639C94-0ED0-DC46-951A-E8D21EB8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AB4A6-427E-9543-954A-77F094E7BCD6}"/>
              </a:ext>
            </a:extLst>
          </p:cNvPr>
          <p:cNvSpPr txBox="1"/>
          <p:nvPr/>
        </p:nvSpPr>
        <p:spPr>
          <a:xfrm>
            <a:off x="3955774" y="159026"/>
            <a:ext cx="374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page for an authenticated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53B29-DF61-A04A-A67A-418C7DBEBC73}"/>
              </a:ext>
            </a:extLst>
          </p:cNvPr>
          <p:cNvSpPr txBox="1"/>
          <p:nvPr/>
        </p:nvSpPr>
        <p:spPr>
          <a:xfrm>
            <a:off x="1808921" y="1481365"/>
            <a:ext cx="7533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Connector – Define your database connection string and connection pool</a:t>
            </a:r>
          </a:p>
          <a:p>
            <a:r>
              <a:rPr lang="en-US" dirty="0"/>
              <a:t>Endpoints – Create your rest endpoints to be used by </a:t>
            </a:r>
            <a:r>
              <a:rPr lang="en-US" dirty="0" err="1"/>
              <a:t>WebexCC</a:t>
            </a:r>
            <a:endParaRPr lang="en-US" dirty="0"/>
          </a:p>
          <a:p>
            <a:r>
              <a:rPr lang="en-US" dirty="0"/>
              <a:t>Gid View – Allows you to see the results of your endpoints</a:t>
            </a:r>
          </a:p>
          <a:p>
            <a:r>
              <a:rPr lang="en-US" dirty="0"/>
              <a:t>Help – A placeholder for you to update your help procedures.</a:t>
            </a:r>
          </a:p>
          <a:p>
            <a:r>
              <a:rPr lang="en-US" dirty="0"/>
              <a:t>Support – A placeholder for you to update your support procedures.</a:t>
            </a:r>
          </a:p>
          <a:p>
            <a:r>
              <a:rPr lang="en-US" dirty="0"/>
              <a:t>About – A placeholder for you to update as you see fit.</a:t>
            </a:r>
          </a:p>
          <a:p>
            <a:r>
              <a:rPr lang="en-US" dirty="0"/>
              <a:t>Logout – link to the logout page.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294AF-B497-984C-BF74-2CF61165E405}"/>
              </a:ext>
            </a:extLst>
          </p:cNvPr>
          <p:cNvSpPr txBox="1"/>
          <p:nvPr/>
        </p:nvSpPr>
        <p:spPr>
          <a:xfrm>
            <a:off x="4969211" y="111203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links</a:t>
            </a:r>
          </a:p>
        </p:txBody>
      </p:sp>
    </p:spTree>
    <p:extLst>
      <p:ext uri="{BB962C8B-B14F-4D97-AF65-F5344CB8AC3E}">
        <p14:creationId xmlns:p14="http://schemas.microsoft.com/office/powerpoint/2010/main" val="358804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D9A416-6951-CE45-93D6-FF672E38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FE08E-18C4-EE4F-86EE-BE53ACAD4000}"/>
              </a:ext>
            </a:extLst>
          </p:cNvPr>
          <p:cNvSpPr txBox="1"/>
          <p:nvPr/>
        </p:nvSpPr>
        <p:spPr>
          <a:xfrm>
            <a:off x="6390862" y="2385390"/>
            <a:ext cx="429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 this page to define your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4503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4B3D03-8EF0-D448-886A-A7E6B076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49302-3708-0C4B-A9B1-683BF329F281}"/>
              </a:ext>
            </a:extLst>
          </p:cNvPr>
          <p:cNvSpPr txBox="1"/>
          <p:nvPr/>
        </p:nvSpPr>
        <p:spPr>
          <a:xfrm>
            <a:off x="6351105" y="1520687"/>
            <a:ext cx="4235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 this page to tune your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365759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CCF6FB-BFD9-854C-B1C4-F63C4B90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368A2608-D1C1-0247-9C73-8EFE1EF03DB0}"/>
              </a:ext>
            </a:extLst>
          </p:cNvPr>
          <p:cNvSpPr/>
          <p:nvPr/>
        </p:nvSpPr>
        <p:spPr>
          <a:xfrm>
            <a:off x="2643808" y="778830"/>
            <a:ext cx="3041375" cy="291018"/>
          </a:xfrm>
          <a:prstGeom prst="wedgeRectCallout">
            <a:avLst>
              <a:gd name="adj1" fmla="val -87118"/>
              <a:gd name="adj2" fmla="val 259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Basic Authentication user/</a:t>
            </a:r>
            <a:r>
              <a:rPr lang="en-US" sz="1100" dirty="0" err="1"/>
              <a:t>pwd</a:t>
            </a:r>
            <a:endParaRPr lang="en-US" sz="1100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B17E450-0E9D-6548-A19B-A044B09BDADD}"/>
              </a:ext>
            </a:extLst>
          </p:cNvPr>
          <p:cNvSpPr/>
          <p:nvPr/>
        </p:nvSpPr>
        <p:spPr>
          <a:xfrm>
            <a:off x="3382617" y="1391478"/>
            <a:ext cx="1659835" cy="291018"/>
          </a:xfrm>
          <a:prstGeom prst="wedgeRectCallout">
            <a:avLst>
              <a:gd name="adj1" fmla="val -142989"/>
              <a:gd name="adj2" fmla="val 537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name/value pair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A115385-1E43-B746-AEE4-412149252F0A}"/>
              </a:ext>
            </a:extLst>
          </p:cNvPr>
          <p:cNvSpPr/>
          <p:nvPr/>
        </p:nvSpPr>
        <p:spPr>
          <a:xfrm>
            <a:off x="4025348" y="2004126"/>
            <a:ext cx="1659835" cy="291018"/>
          </a:xfrm>
          <a:prstGeom prst="wedgeRectCallout">
            <a:avLst>
              <a:gd name="adj1" fmla="val -49576"/>
              <a:gd name="adj2" fmla="val 445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Testing value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4EFBB8D-9B0C-1046-BA62-B49E611701A0}"/>
              </a:ext>
            </a:extLst>
          </p:cNvPr>
          <p:cNvSpPr/>
          <p:nvPr/>
        </p:nvSpPr>
        <p:spPr>
          <a:xfrm>
            <a:off x="6606209" y="3034748"/>
            <a:ext cx="3621156" cy="291018"/>
          </a:xfrm>
          <a:prstGeom prst="wedgeRectCallout">
            <a:avLst>
              <a:gd name="adj1" fmla="val -118479"/>
              <a:gd name="adj2" fmla="val 240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SQL statement and use ${} to refer dynamic data</a:t>
            </a:r>
          </a:p>
        </p:txBody>
      </p:sp>
    </p:spTree>
    <p:extLst>
      <p:ext uri="{BB962C8B-B14F-4D97-AF65-F5344CB8AC3E}">
        <p14:creationId xmlns:p14="http://schemas.microsoft.com/office/powerpoint/2010/main" val="292497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93523B-A4CC-BB49-99B1-309AAEB6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012F318-281A-8341-889E-EF3AFC43632F}"/>
              </a:ext>
            </a:extLst>
          </p:cNvPr>
          <p:cNvSpPr/>
          <p:nvPr/>
        </p:nvSpPr>
        <p:spPr>
          <a:xfrm>
            <a:off x="4436165" y="636104"/>
            <a:ext cx="3833192" cy="291018"/>
          </a:xfrm>
          <a:prstGeom prst="wedgeRectCallout">
            <a:avLst>
              <a:gd name="adj1" fmla="val -96167"/>
              <a:gd name="adj2" fmla="val 445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This apply to all endpoints</a:t>
            </a:r>
          </a:p>
        </p:txBody>
      </p:sp>
    </p:spTree>
    <p:extLst>
      <p:ext uri="{BB962C8B-B14F-4D97-AF65-F5344CB8AC3E}">
        <p14:creationId xmlns:p14="http://schemas.microsoft.com/office/powerpoint/2010/main" val="414090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C0CAC0-0457-E245-B983-E9EC0195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9E7E3B34-DA31-F24C-A122-FA8136FDF354}"/>
              </a:ext>
            </a:extLst>
          </p:cNvPr>
          <p:cNvSpPr/>
          <p:nvPr/>
        </p:nvSpPr>
        <p:spPr>
          <a:xfrm>
            <a:off x="1838738" y="5877604"/>
            <a:ext cx="3041375" cy="291018"/>
          </a:xfrm>
          <a:prstGeom prst="wedgeRectCallout">
            <a:avLst>
              <a:gd name="adj1" fmla="val -44635"/>
              <a:gd name="adj2" fmla="val -423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and test will display the results of your query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62C07648-90C5-3E45-A7CE-BE1F173BB1DB}"/>
              </a:ext>
            </a:extLst>
          </p:cNvPr>
          <p:cNvSpPr/>
          <p:nvPr/>
        </p:nvSpPr>
        <p:spPr>
          <a:xfrm>
            <a:off x="2117034" y="1961587"/>
            <a:ext cx="3041375" cy="291018"/>
          </a:xfrm>
          <a:prstGeom prst="wedgeRectCallout">
            <a:avLst>
              <a:gd name="adj1" fmla="val -62608"/>
              <a:gd name="adj2" fmla="val 788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Here is your URL to use for </a:t>
            </a:r>
            <a:r>
              <a:rPr lang="en-US" sz="1100" dirty="0" err="1"/>
              <a:t>WebexCC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460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098F77-6C6B-C84B-94E7-4BCB6A1B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0"/>
            <a:ext cx="11131826" cy="6858000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065B1C4D-FBC0-8546-ABC3-2899AB89CF94}"/>
              </a:ext>
            </a:extLst>
          </p:cNvPr>
          <p:cNvSpPr/>
          <p:nvPr/>
        </p:nvSpPr>
        <p:spPr>
          <a:xfrm>
            <a:off x="6698973" y="1116761"/>
            <a:ext cx="3041375" cy="291018"/>
          </a:xfrm>
          <a:prstGeom prst="wedgeRectCallout">
            <a:avLst>
              <a:gd name="adj1" fmla="val -79602"/>
              <a:gd name="adj2" fmla="val 33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Endpoint description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BF2970E-B7EA-3B4B-B381-79C3E66B4A51}"/>
              </a:ext>
            </a:extLst>
          </p:cNvPr>
          <p:cNvSpPr/>
          <p:nvPr/>
        </p:nvSpPr>
        <p:spPr>
          <a:xfrm>
            <a:off x="6013173" y="2766656"/>
            <a:ext cx="3041375" cy="291018"/>
          </a:xfrm>
          <a:prstGeom prst="wedgeRectCallout">
            <a:avLst>
              <a:gd name="adj1" fmla="val -78294"/>
              <a:gd name="adj2" fmla="val -246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Table list of your result(s)</a:t>
            </a:r>
          </a:p>
        </p:txBody>
      </p:sp>
    </p:spTree>
    <p:extLst>
      <p:ext uri="{BB962C8B-B14F-4D97-AF65-F5344CB8AC3E}">
        <p14:creationId xmlns:p14="http://schemas.microsoft.com/office/powerpoint/2010/main" val="157641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215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Wyatt (jiwyatt)</dc:creator>
  <cp:lastModifiedBy>Jim Wyatt (jiwyatt)</cp:lastModifiedBy>
  <cp:revision>11</cp:revision>
  <dcterms:created xsi:type="dcterms:W3CDTF">2020-12-11T16:44:01Z</dcterms:created>
  <dcterms:modified xsi:type="dcterms:W3CDTF">2020-12-11T19:21:22Z</dcterms:modified>
</cp:coreProperties>
</file>